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3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4.xml" ContentType="application/vnd.openxmlformats-officedocument.theme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5.xml" ContentType="application/vnd.openxmlformats-officedocument.theme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02" r:id="rId2"/>
    <p:sldMasterId id="2147483720" r:id="rId3"/>
    <p:sldMasterId id="2147483738" r:id="rId4"/>
    <p:sldMasterId id="2147483756" r:id="rId5"/>
    <p:sldMasterId id="2147483774" r:id="rId6"/>
  </p:sldMasterIdLst>
  <p:sldIdLst>
    <p:sldId id="256" r:id="rId7"/>
    <p:sldId id="277" r:id="rId8"/>
    <p:sldId id="268" r:id="rId9"/>
    <p:sldId id="257" r:id="rId10"/>
    <p:sldId id="258" r:id="rId11"/>
    <p:sldId id="261" r:id="rId12"/>
    <p:sldId id="262" r:id="rId13"/>
    <p:sldId id="269" r:id="rId14"/>
    <p:sldId id="263" r:id="rId15"/>
    <p:sldId id="265" r:id="rId16"/>
    <p:sldId id="264" r:id="rId17"/>
    <p:sldId id="270" r:id="rId18"/>
    <p:sldId id="266" r:id="rId19"/>
    <p:sldId id="279" r:id="rId20"/>
    <p:sldId id="267" r:id="rId21"/>
    <p:sldId id="274" r:id="rId22"/>
    <p:sldId id="272" r:id="rId23"/>
    <p:sldId id="276" r:id="rId24"/>
    <p:sldId id="273" r:id="rId25"/>
    <p:sldId id="278" r:id="rId26"/>
    <p:sldId id="275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008000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26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Relationship Id="rId5" Type="http://schemas.openxmlformats.org/officeDocument/2006/relationships/image" Target="../media/image15.wmf"/><Relationship Id="rId4" Type="http://schemas.openxmlformats.org/officeDocument/2006/relationships/image" Target="../media/image14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0.wmf"/><Relationship Id="rId5" Type="http://schemas.openxmlformats.org/officeDocument/2006/relationships/image" Target="../media/image29.wmf"/><Relationship Id="rId4" Type="http://schemas.openxmlformats.org/officeDocument/2006/relationships/image" Target="../media/image28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37.wmf"/><Relationship Id="rId3" Type="http://schemas.openxmlformats.org/officeDocument/2006/relationships/image" Target="../media/image32.wmf"/><Relationship Id="rId7" Type="http://schemas.openxmlformats.org/officeDocument/2006/relationships/image" Target="../media/image36.wmf"/><Relationship Id="rId2" Type="http://schemas.openxmlformats.org/officeDocument/2006/relationships/image" Target="../media/image31.wmf"/><Relationship Id="rId1" Type="http://schemas.openxmlformats.org/officeDocument/2006/relationships/image" Target="../media/image20.wmf"/><Relationship Id="rId6" Type="http://schemas.openxmlformats.org/officeDocument/2006/relationships/image" Target="../media/image35.wmf"/><Relationship Id="rId5" Type="http://schemas.openxmlformats.org/officeDocument/2006/relationships/image" Target="../media/image34.wmf"/><Relationship Id="rId4" Type="http://schemas.openxmlformats.org/officeDocument/2006/relationships/image" Target="../media/image33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41.wmf"/><Relationship Id="rId1" Type="http://schemas.openxmlformats.org/officeDocument/2006/relationships/image" Target="../media/image40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44.wmf"/><Relationship Id="rId1" Type="http://schemas.openxmlformats.org/officeDocument/2006/relationships/image" Target="../media/image4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6384-34EB-42FA-A17C-38680E714D94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A780-9E16-4022-B856-27C7B4EA14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7054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6384-34EB-42FA-A17C-38680E714D94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A780-9E16-4022-B856-27C7B4EA14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55153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6384-34EB-42FA-A17C-38680E714D94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A780-9E16-4022-B856-27C7B4EA14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74926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7" name="Picture 6" descr="SD-PanelTitle-V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 rot="5400000">
              <a:off x="3739196" y="525780"/>
              <a:ext cx="1664208" cy="612648"/>
            </a:xfrm>
            <a:prstGeom prst="rect">
              <a:avLst/>
            </a:prstGeom>
          </p:spPr>
        </p:pic>
        <p:pic>
          <p:nvPicPr>
            <p:cNvPr id="14" name="Picture 13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 rot="5400000">
              <a:off x="3739196" y="5719572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F5706384-34EB-42FA-A17C-38680E714D94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8C41A780-9E16-4022-B856-27C7B4EA14E3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34436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6" y="2354670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6384-34EB-42FA-A17C-38680E714D94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A780-9E16-4022-B856-27C7B4EA14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3405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6384-34EB-42FA-A17C-38680E714D94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A780-9E16-4022-B856-27C7B4EA14E3}" type="slidenum">
              <a:rPr lang="ru-RU" smtClean="0"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08834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6384-34EB-42FA-A17C-38680E714D94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A780-9E16-4022-B856-27C7B4EA14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2451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6384-34EB-42FA-A17C-38680E714D94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A780-9E16-4022-B856-27C7B4EA14E3}" type="slidenum">
              <a:rPr lang="ru-RU" smtClean="0"/>
              <a:t>‹#›</a:t>
            </a:fld>
            <a:endParaRPr lang="ru-RU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73061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6384-34EB-42FA-A17C-38680E714D94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A780-9E16-4022-B856-27C7B4EA14E3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54632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6384-34EB-42FA-A17C-38680E714D94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A780-9E16-4022-B856-27C7B4EA14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67342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6384-34EB-42FA-A17C-38680E714D94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A780-9E16-4022-B856-27C7B4EA14E3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7852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6384-34EB-42FA-A17C-38680E714D94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A780-9E16-4022-B856-27C7B4EA14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25800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70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6384-34EB-42FA-A17C-38680E714D94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A780-9E16-4022-B856-27C7B4EA14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57530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6384-34EB-42FA-A17C-38680E714D94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A780-9E16-4022-B856-27C7B4EA14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84670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6384-34EB-42FA-A17C-38680E714D94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A780-9E16-4022-B856-27C7B4EA14E3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449779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6384-34EB-42FA-A17C-38680E714D94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A780-9E16-4022-B856-27C7B4EA14E3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9647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6384-34EB-42FA-A17C-38680E714D94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A780-9E16-4022-B856-27C7B4EA14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369812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6384-34EB-42FA-A17C-38680E714D94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A780-9E16-4022-B856-27C7B4EA14E3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093635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6384-34EB-42FA-A17C-38680E714D94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A780-9E16-4022-B856-27C7B4EA14E3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985261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6384-34EB-42FA-A17C-38680E714D94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A780-9E16-4022-B856-27C7B4EA14E3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00789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6384-34EB-42FA-A17C-38680E714D94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A780-9E16-4022-B856-27C7B4EA14E3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35137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7" name="Picture 6" descr="SD-PanelTitle-V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 rot="5400000">
              <a:off x="3739196" y="525780"/>
              <a:ext cx="1664208" cy="612648"/>
            </a:xfrm>
            <a:prstGeom prst="rect">
              <a:avLst/>
            </a:prstGeom>
          </p:spPr>
        </p:pic>
        <p:pic>
          <p:nvPicPr>
            <p:cNvPr id="14" name="Picture 13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 rot="5400000">
              <a:off x="3739196" y="5719572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F5706384-34EB-42FA-A17C-38680E714D94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8C41A780-9E16-4022-B856-27C7B4EA14E3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27963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6384-34EB-42FA-A17C-38680E714D94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A780-9E16-4022-B856-27C7B4EA14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211893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6" y="2354670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6384-34EB-42FA-A17C-38680E714D94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A780-9E16-4022-B856-27C7B4EA14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583489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6384-34EB-42FA-A17C-38680E714D94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A780-9E16-4022-B856-27C7B4EA14E3}" type="slidenum">
              <a:rPr lang="ru-RU" smtClean="0"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703476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6384-34EB-42FA-A17C-38680E714D94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A780-9E16-4022-B856-27C7B4EA14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479631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6384-34EB-42FA-A17C-38680E714D94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A780-9E16-4022-B856-27C7B4EA14E3}" type="slidenum">
              <a:rPr lang="ru-RU" smtClean="0"/>
              <a:t>‹#›</a:t>
            </a:fld>
            <a:endParaRPr lang="ru-RU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837616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6384-34EB-42FA-A17C-38680E714D94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A780-9E16-4022-B856-27C7B4EA14E3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296651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6384-34EB-42FA-A17C-38680E714D94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A780-9E16-4022-B856-27C7B4EA14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748402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6384-34EB-42FA-A17C-38680E714D94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A780-9E16-4022-B856-27C7B4EA14E3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951215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70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6384-34EB-42FA-A17C-38680E714D94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A780-9E16-4022-B856-27C7B4EA14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260729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6384-34EB-42FA-A17C-38680E714D94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A780-9E16-4022-B856-27C7B4EA14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399771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6384-34EB-42FA-A17C-38680E714D94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A780-9E16-4022-B856-27C7B4EA14E3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37901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6384-34EB-42FA-A17C-38680E714D94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A780-9E16-4022-B856-27C7B4EA14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773557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6384-34EB-42FA-A17C-38680E714D94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A780-9E16-4022-B856-27C7B4EA14E3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570845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6384-34EB-42FA-A17C-38680E714D94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A780-9E16-4022-B856-27C7B4EA14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478765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6384-34EB-42FA-A17C-38680E714D94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A780-9E16-4022-B856-27C7B4EA14E3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78126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6384-34EB-42FA-A17C-38680E714D94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A780-9E16-4022-B856-27C7B4EA14E3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337269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6384-34EB-42FA-A17C-38680E714D94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A780-9E16-4022-B856-27C7B4EA14E3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296372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6384-34EB-42FA-A17C-38680E714D94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A780-9E16-4022-B856-27C7B4EA14E3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367812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7" name="Picture 6" descr="SD-PanelTitle-V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 rot="5400000">
              <a:off x="3739196" y="525780"/>
              <a:ext cx="1664208" cy="612648"/>
            </a:xfrm>
            <a:prstGeom prst="rect">
              <a:avLst/>
            </a:prstGeom>
          </p:spPr>
        </p:pic>
        <p:pic>
          <p:nvPicPr>
            <p:cNvPr id="14" name="Picture 13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 rot="5400000">
              <a:off x="3739196" y="5719572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F5706384-34EB-42FA-A17C-38680E714D94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8C41A780-9E16-4022-B856-27C7B4EA14E3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117927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6" y="2354670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6384-34EB-42FA-A17C-38680E714D94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A780-9E16-4022-B856-27C7B4EA14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99932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6384-34EB-42FA-A17C-38680E714D94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A780-9E16-4022-B856-27C7B4EA14E3}" type="slidenum">
              <a:rPr lang="ru-RU" smtClean="0"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448780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6384-34EB-42FA-A17C-38680E714D94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A780-9E16-4022-B856-27C7B4EA14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16984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6384-34EB-42FA-A17C-38680E714D94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A780-9E16-4022-B856-27C7B4EA14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754098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6384-34EB-42FA-A17C-38680E714D94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A780-9E16-4022-B856-27C7B4EA14E3}" type="slidenum">
              <a:rPr lang="ru-RU" smtClean="0"/>
              <a:t>‹#›</a:t>
            </a:fld>
            <a:endParaRPr lang="ru-RU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465597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6384-34EB-42FA-A17C-38680E714D94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A780-9E16-4022-B856-27C7B4EA14E3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000346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6384-34EB-42FA-A17C-38680E714D94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A780-9E16-4022-B856-27C7B4EA14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791920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6384-34EB-42FA-A17C-38680E714D94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A780-9E16-4022-B856-27C7B4EA14E3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975984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70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6384-34EB-42FA-A17C-38680E714D94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A780-9E16-4022-B856-27C7B4EA14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193623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6384-34EB-42FA-A17C-38680E714D94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A780-9E16-4022-B856-27C7B4EA14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082213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6384-34EB-42FA-A17C-38680E714D94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A780-9E16-4022-B856-27C7B4EA14E3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990274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6384-34EB-42FA-A17C-38680E714D94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A780-9E16-4022-B856-27C7B4EA14E3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740393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6384-34EB-42FA-A17C-38680E714D94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A780-9E16-4022-B856-27C7B4EA14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485995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6384-34EB-42FA-A17C-38680E714D94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A780-9E16-4022-B856-27C7B4EA14E3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58650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6384-34EB-42FA-A17C-38680E714D94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A780-9E16-4022-B856-27C7B4EA14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016305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6384-34EB-42FA-A17C-38680E714D94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A780-9E16-4022-B856-27C7B4EA14E3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179324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6384-34EB-42FA-A17C-38680E714D94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A780-9E16-4022-B856-27C7B4EA14E3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898361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6384-34EB-42FA-A17C-38680E714D94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A780-9E16-4022-B856-27C7B4EA14E3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979774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7" name="Picture 6" descr="SD-PanelTitle-V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 rot="5400000">
              <a:off x="3739196" y="525780"/>
              <a:ext cx="1664208" cy="612648"/>
            </a:xfrm>
            <a:prstGeom prst="rect">
              <a:avLst/>
            </a:prstGeom>
          </p:spPr>
        </p:pic>
        <p:pic>
          <p:nvPicPr>
            <p:cNvPr id="14" name="Picture 13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 rot="5400000">
              <a:off x="3739196" y="5719572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F5706384-34EB-42FA-A17C-38680E714D94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8C41A780-9E16-4022-B856-27C7B4EA14E3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989197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6" y="2354670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6384-34EB-42FA-A17C-38680E714D94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A780-9E16-4022-B856-27C7B4EA14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37271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6384-34EB-42FA-A17C-38680E714D94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A780-9E16-4022-B856-27C7B4EA14E3}" type="slidenum">
              <a:rPr lang="ru-RU" smtClean="0"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262054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6384-34EB-42FA-A17C-38680E714D94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A780-9E16-4022-B856-27C7B4EA14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5409762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6384-34EB-42FA-A17C-38680E714D94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A780-9E16-4022-B856-27C7B4EA14E3}" type="slidenum">
              <a:rPr lang="ru-RU" smtClean="0"/>
              <a:t>‹#›</a:t>
            </a:fld>
            <a:endParaRPr lang="ru-RU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012837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6384-34EB-42FA-A17C-38680E714D94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A780-9E16-4022-B856-27C7B4EA14E3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0334463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6384-34EB-42FA-A17C-38680E714D94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A780-9E16-4022-B856-27C7B4EA14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97202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6384-34EB-42FA-A17C-38680E714D94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A780-9E16-4022-B856-27C7B4EA14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9573310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6384-34EB-42FA-A17C-38680E714D94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A780-9E16-4022-B856-27C7B4EA14E3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8665559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70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6384-34EB-42FA-A17C-38680E714D94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A780-9E16-4022-B856-27C7B4EA14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1471979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6384-34EB-42FA-A17C-38680E714D94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A780-9E16-4022-B856-27C7B4EA14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9413766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6384-34EB-42FA-A17C-38680E714D94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A780-9E16-4022-B856-27C7B4EA14E3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7110590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6384-34EB-42FA-A17C-38680E714D94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A780-9E16-4022-B856-27C7B4EA14E3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3182995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6384-34EB-42FA-A17C-38680E714D94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A780-9E16-4022-B856-27C7B4EA14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4771855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6384-34EB-42FA-A17C-38680E714D94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A780-9E16-4022-B856-27C7B4EA14E3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0715134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6384-34EB-42FA-A17C-38680E714D94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A780-9E16-4022-B856-27C7B4EA14E3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0701643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6384-34EB-42FA-A17C-38680E714D94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A780-9E16-4022-B856-27C7B4EA14E3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9491551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6384-34EB-42FA-A17C-38680E714D94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A780-9E16-4022-B856-27C7B4EA14E3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2404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6384-34EB-42FA-A17C-38680E714D94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A780-9E16-4022-B856-27C7B4EA14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9986066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F5706384-34EB-42FA-A17C-38680E714D94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8C41A780-9E16-4022-B856-27C7B4EA14E3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8853685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6" y="2354670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6384-34EB-42FA-A17C-38680E714D94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A780-9E16-4022-B856-27C7B4EA14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0713831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6384-34EB-42FA-A17C-38680E714D94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A780-9E16-4022-B856-27C7B4EA14E3}" type="slidenum">
              <a:rPr lang="ru-RU" smtClean="0"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978232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957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6384-34EB-42FA-A17C-38680E714D94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A780-9E16-4022-B856-27C7B4EA14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0453298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6384-34EB-42FA-A17C-38680E714D94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A780-9E16-4022-B856-27C7B4EA14E3}" type="slidenum">
              <a:rPr lang="ru-RU" smtClean="0"/>
              <a:t>‹#›</a:t>
            </a:fld>
            <a:endParaRPr lang="ru-RU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7197532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6384-34EB-42FA-A17C-38680E714D94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A780-9E16-4022-B856-27C7B4EA14E3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6733578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6384-34EB-42FA-A17C-38680E714D94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A780-9E16-4022-B856-27C7B4EA14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6725823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6384-34EB-42FA-A17C-38680E714D94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A780-9E16-4022-B856-27C7B4EA14E3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4388093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6384-34EB-42FA-A17C-38680E714D94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A780-9E16-4022-B856-27C7B4EA14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879615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6384-34EB-42FA-A17C-38680E714D94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A780-9E16-4022-B856-27C7B4EA14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19603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6384-34EB-42FA-A17C-38680E714D94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A780-9E16-4022-B856-27C7B4EA14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1778788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6384-34EB-42FA-A17C-38680E714D94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A780-9E16-4022-B856-27C7B4EA14E3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2847444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6384-34EB-42FA-A17C-38680E714D94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A780-9E16-4022-B856-27C7B4EA14E3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484327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6384-34EB-42FA-A17C-38680E714D94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A780-9E16-4022-B856-27C7B4EA14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02903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6384-34EB-42FA-A17C-38680E714D94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A780-9E16-4022-B856-27C7B4EA14E3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202634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6384-34EB-42FA-A17C-38680E714D94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A780-9E16-4022-B856-27C7B4EA14E3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0907071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6384-34EB-42FA-A17C-38680E714D94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A780-9E16-4022-B856-27C7B4EA14E3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2183573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6384-34EB-42FA-A17C-38680E714D94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A780-9E16-4022-B856-27C7B4EA14E3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15739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slideLayout" Target="../slideLayouts/slideLayout41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17" Type="http://schemas.openxmlformats.org/officeDocument/2006/relationships/slideLayout" Target="../slideLayouts/slideLayout45.xml"/><Relationship Id="rId2" Type="http://schemas.openxmlformats.org/officeDocument/2006/relationships/slideLayout" Target="../slideLayouts/slideLayout30.xml"/><Relationship Id="rId16" Type="http://schemas.openxmlformats.org/officeDocument/2006/relationships/slideLayout" Target="../slideLayouts/slideLayout44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5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38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14" Type="http://schemas.openxmlformats.org/officeDocument/2006/relationships/slideLayout" Target="../slideLayouts/slideLayout4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slideLayout" Target="../slideLayouts/slideLayout58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slideLayout" Target="../slideLayouts/slideLayout57.xml"/><Relationship Id="rId17" Type="http://schemas.openxmlformats.org/officeDocument/2006/relationships/slideLayout" Target="../slideLayouts/slideLayout62.xml"/><Relationship Id="rId2" Type="http://schemas.openxmlformats.org/officeDocument/2006/relationships/slideLayout" Target="../slideLayouts/slideLayout47.xml"/><Relationship Id="rId16" Type="http://schemas.openxmlformats.org/officeDocument/2006/relationships/slideLayout" Target="../slideLayouts/slideLayout61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55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Relationship Id="rId14" Type="http://schemas.openxmlformats.org/officeDocument/2006/relationships/slideLayout" Target="../slideLayouts/slideLayout59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0.xml"/><Relationship Id="rId13" Type="http://schemas.openxmlformats.org/officeDocument/2006/relationships/slideLayout" Target="../slideLayouts/slideLayout75.xml"/><Relationship Id="rId18" Type="http://schemas.openxmlformats.org/officeDocument/2006/relationships/theme" Target="../theme/theme5.xml"/><Relationship Id="rId3" Type="http://schemas.openxmlformats.org/officeDocument/2006/relationships/slideLayout" Target="../slideLayouts/slideLayout65.xml"/><Relationship Id="rId7" Type="http://schemas.openxmlformats.org/officeDocument/2006/relationships/slideLayout" Target="../slideLayouts/slideLayout69.xml"/><Relationship Id="rId12" Type="http://schemas.openxmlformats.org/officeDocument/2006/relationships/slideLayout" Target="../slideLayouts/slideLayout74.xml"/><Relationship Id="rId17" Type="http://schemas.openxmlformats.org/officeDocument/2006/relationships/slideLayout" Target="../slideLayouts/slideLayout79.xml"/><Relationship Id="rId2" Type="http://schemas.openxmlformats.org/officeDocument/2006/relationships/slideLayout" Target="../slideLayouts/slideLayout64.xml"/><Relationship Id="rId16" Type="http://schemas.openxmlformats.org/officeDocument/2006/relationships/slideLayout" Target="../slideLayouts/slideLayout78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63.xml"/><Relationship Id="rId6" Type="http://schemas.openxmlformats.org/officeDocument/2006/relationships/slideLayout" Target="../slideLayouts/slideLayout68.xml"/><Relationship Id="rId11" Type="http://schemas.openxmlformats.org/officeDocument/2006/relationships/slideLayout" Target="../slideLayouts/slideLayout73.xml"/><Relationship Id="rId5" Type="http://schemas.openxmlformats.org/officeDocument/2006/relationships/slideLayout" Target="../slideLayouts/slideLayout67.xml"/><Relationship Id="rId1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72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66.xml"/><Relationship Id="rId9" Type="http://schemas.openxmlformats.org/officeDocument/2006/relationships/slideLayout" Target="../slideLayouts/slideLayout71.xml"/><Relationship Id="rId14" Type="http://schemas.openxmlformats.org/officeDocument/2006/relationships/slideLayout" Target="../slideLayouts/slideLayout7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7.xml"/><Relationship Id="rId13" Type="http://schemas.openxmlformats.org/officeDocument/2006/relationships/slideLayout" Target="../slideLayouts/slideLayout92.xml"/><Relationship Id="rId18" Type="http://schemas.openxmlformats.org/officeDocument/2006/relationships/theme" Target="../theme/theme6.xml"/><Relationship Id="rId3" Type="http://schemas.openxmlformats.org/officeDocument/2006/relationships/slideLayout" Target="../slideLayouts/slideLayout82.xml"/><Relationship Id="rId7" Type="http://schemas.openxmlformats.org/officeDocument/2006/relationships/slideLayout" Target="../slideLayouts/slideLayout86.xml"/><Relationship Id="rId12" Type="http://schemas.openxmlformats.org/officeDocument/2006/relationships/slideLayout" Target="../slideLayouts/slideLayout91.xml"/><Relationship Id="rId17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1.xml"/><Relationship Id="rId16" Type="http://schemas.openxmlformats.org/officeDocument/2006/relationships/slideLayout" Target="../slideLayouts/slideLayout95.xml"/><Relationship Id="rId1" Type="http://schemas.openxmlformats.org/officeDocument/2006/relationships/slideLayout" Target="../slideLayouts/slideLayout80.xml"/><Relationship Id="rId6" Type="http://schemas.openxmlformats.org/officeDocument/2006/relationships/slideLayout" Target="../slideLayouts/slideLayout85.xml"/><Relationship Id="rId11" Type="http://schemas.openxmlformats.org/officeDocument/2006/relationships/slideLayout" Target="../slideLayouts/slideLayout90.xml"/><Relationship Id="rId5" Type="http://schemas.openxmlformats.org/officeDocument/2006/relationships/slideLayout" Target="../slideLayouts/slideLayout84.xml"/><Relationship Id="rId15" Type="http://schemas.openxmlformats.org/officeDocument/2006/relationships/slideLayout" Target="../slideLayouts/slideLayout94.xml"/><Relationship Id="rId10" Type="http://schemas.openxmlformats.org/officeDocument/2006/relationships/slideLayout" Target="../slideLayouts/slideLayout89.xml"/><Relationship Id="rId19" Type="http://schemas.openxmlformats.org/officeDocument/2006/relationships/image" Target="../media/image8.png"/><Relationship Id="rId4" Type="http://schemas.openxmlformats.org/officeDocument/2006/relationships/slideLayout" Target="../slideLayouts/slideLayout83.xml"/><Relationship Id="rId9" Type="http://schemas.openxmlformats.org/officeDocument/2006/relationships/slideLayout" Target="../slideLayouts/slideLayout88.xml"/><Relationship Id="rId14" Type="http://schemas.openxmlformats.org/officeDocument/2006/relationships/slideLayout" Target="../slideLayouts/slideLayout9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706384-34EB-42FA-A17C-38680E714D94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41A780-9E16-4022-B856-27C7B4EA14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5265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44000" cy="6858001"/>
            <a:chOff x="0" y="0"/>
            <a:chExt cx="9144000" cy="6858001"/>
          </a:xfrm>
        </p:grpSpPr>
        <p:pic>
          <p:nvPicPr>
            <p:cNvPr id="8" name="Picture 7" descr="SD-PanelContent-V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 rot="5400000">
              <a:off x="4221675" y="39689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 rot="5400000">
              <a:off x="4221675" y="6211888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5706384-34EB-42FA-A17C-38680E714D94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C41A780-9E16-4022-B856-27C7B4EA14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8411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  <p:sldLayoutId id="2147483716" r:id="rId14"/>
    <p:sldLayoutId id="2147483717" r:id="rId15"/>
    <p:sldLayoutId id="2147483718" r:id="rId16"/>
    <p:sldLayoutId id="214748371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44000" cy="6858001"/>
            <a:chOff x="0" y="0"/>
            <a:chExt cx="9144000" cy="6858001"/>
          </a:xfrm>
        </p:grpSpPr>
        <p:pic>
          <p:nvPicPr>
            <p:cNvPr id="8" name="Picture 7" descr="SD-PanelContent-V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 rot="5400000">
              <a:off x="4221675" y="39689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 rot="5400000">
              <a:off x="4221675" y="6211888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5706384-34EB-42FA-A17C-38680E714D94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C41A780-9E16-4022-B856-27C7B4EA14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3296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  <p:sldLayoutId id="2147483733" r:id="rId13"/>
    <p:sldLayoutId id="2147483734" r:id="rId14"/>
    <p:sldLayoutId id="2147483735" r:id="rId15"/>
    <p:sldLayoutId id="2147483736" r:id="rId16"/>
    <p:sldLayoutId id="214748373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44000" cy="6858001"/>
            <a:chOff x="0" y="0"/>
            <a:chExt cx="9144000" cy="6858001"/>
          </a:xfrm>
        </p:grpSpPr>
        <p:pic>
          <p:nvPicPr>
            <p:cNvPr id="8" name="Picture 7" descr="SD-PanelContent-V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 rot="5400000">
              <a:off x="4221675" y="39689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 rot="5400000">
              <a:off x="4221675" y="6211888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5706384-34EB-42FA-A17C-38680E714D94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C41A780-9E16-4022-B856-27C7B4EA14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8633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  <p:sldLayoutId id="2147483751" r:id="rId13"/>
    <p:sldLayoutId id="2147483752" r:id="rId14"/>
    <p:sldLayoutId id="2147483753" r:id="rId15"/>
    <p:sldLayoutId id="2147483754" r:id="rId16"/>
    <p:sldLayoutId id="214748375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44000" cy="6858001"/>
            <a:chOff x="0" y="0"/>
            <a:chExt cx="9144000" cy="6858001"/>
          </a:xfrm>
        </p:grpSpPr>
        <p:pic>
          <p:nvPicPr>
            <p:cNvPr id="8" name="Picture 7" descr="SD-PanelContent-V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 rot="5400000">
              <a:off x="4221675" y="39689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 rot="5400000">
              <a:off x="4221675" y="6211888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5706384-34EB-42FA-A17C-38680E714D94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C41A780-9E16-4022-B856-27C7B4EA14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0887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  <p:sldLayoutId id="2147483768" r:id="rId12"/>
    <p:sldLayoutId id="2147483769" r:id="rId13"/>
    <p:sldLayoutId id="2147483770" r:id="rId14"/>
    <p:sldLayoutId id="2147483771" r:id="rId15"/>
    <p:sldLayoutId id="2147483772" r:id="rId16"/>
    <p:sldLayoutId id="214748377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5706384-34EB-42FA-A17C-38680E714D94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C41A780-9E16-4022-B856-27C7B4EA14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6973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  <p:sldLayoutId id="2147483786" r:id="rId12"/>
    <p:sldLayoutId id="2147483787" r:id="rId13"/>
    <p:sldLayoutId id="2147483788" r:id="rId14"/>
    <p:sldLayoutId id="2147483789" r:id="rId15"/>
    <p:sldLayoutId id="2147483790" r:id="rId16"/>
    <p:sldLayoutId id="2147483791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6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.bin"/><Relationship Id="rId13" Type="http://schemas.openxmlformats.org/officeDocument/2006/relationships/image" Target="../media/image34.wmf"/><Relationship Id="rId18" Type="http://schemas.openxmlformats.org/officeDocument/2006/relationships/oleObject" Target="../embeddings/oleObject21.bin"/><Relationship Id="rId3" Type="http://schemas.openxmlformats.org/officeDocument/2006/relationships/oleObject" Target="../embeddings/oleObject14.bin"/><Relationship Id="rId7" Type="http://schemas.openxmlformats.org/officeDocument/2006/relationships/image" Target="../media/image31.wmf"/><Relationship Id="rId12" Type="http://schemas.openxmlformats.org/officeDocument/2006/relationships/oleObject" Target="../embeddings/oleObject18.bin"/><Relationship Id="rId17" Type="http://schemas.openxmlformats.org/officeDocument/2006/relationships/image" Target="../media/image36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20.bin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5.bin"/><Relationship Id="rId11" Type="http://schemas.openxmlformats.org/officeDocument/2006/relationships/image" Target="../media/image33.wmf"/><Relationship Id="rId5" Type="http://schemas.openxmlformats.org/officeDocument/2006/relationships/image" Target="../media/image38.emf"/><Relationship Id="rId15" Type="http://schemas.openxmlformats.org/officeDocument/2006/relationships/image" Target="../media/image35.wmf"/><Relationship Id="rId10" Type="http://schemas.openxmlformats.org/officeDocument/2006/relationships/oleObject" Target="../embeddings/oleObject17.bin"/><Relationship Id="rId19" Type="http://schemas.openxmlformats.org/officeDocument/2006/relationships/image" Target="../media/image37.wmf"/><Relationship Id="rId4" Type="http://schemas.openxmlformats.org/officeDocument/2006/relationships/image" Target="../media/image20.wmf"/><Relationship Id="rId9" Type="http://schemas.openxmlformats.org/officeDocument/2006/relationships/image" Target="../media/image32.wmf"/><Relationship Id="rId14" Type="http://schemas.openxmlformats.org/officeDocument/2006/relationships/oleObject" Target="../embeddings/oleObject19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8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7" Type="http://schemas.openxmlformats.org/officeDocument/2006/relationships/image" Target="../media/image41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23.bin"/><Relationship Id="rId5" Type="http://schemas.openxmlformats.org/officeDocument/2006/relationships/image" Target="../media/image40.wmf"/><Relationship Id="rId4" Type="http://schemas.openxmlformats.org/officeDocument/2006/relationships/oleObject" Target="../embeddings/oleObject22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7" Type="http://schemas.openxmlformats.org/officeDocument/2006/relationships/image" Target="../media/image44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25.bin"/><Relationship Id="rId5" Type="http://schemas.openxmlformats.org/officeDocument/2006/relationships/image" Target="../media/image43.wmf"/><Relationship Id="rId4" Type="http://schemas.openxmlformats.org/officeDocument/2006/relationships/oleObject" Target="../embeddings/oleObject24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85.xml"/><Relationship Id="rId5" Type="http://schemas.openxmlformats.org/officeDocument/2006/relationships/slide" Target="slide2.xml"/><Relationship Id="rId4" Type="http://schemas.openxmlformats.org/officeDocument/2006/relationships/image" Target="../media/image48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emf"/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85.xml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3.xml"/><Relationship Id="rId1" Type="http://schemas.openxmlformats.org/officeDocument/2006/relationships/slideLayout" Target="../slideLayouts/slideLayout86.xml"/><Relationship Id="rId5" Type="http://schemas.openxmlformats.org/officeDocument/2006/relationships/slide" Target="slide16.xml"/><Relationship Id="rId4" Type="http://schemas.openxmlformats.org/officeDocument/2006/relationships/slide" Target="slide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hyperlink" Target="http://edu-br.ucoz.com/sovrem_uch_portak.png" TargetMode="External"/><Relationship Id="rId1" Type="http://schemas.openxmlformats.org/officeDocument/2006/relationships/slideLayout" Target="../slideLayouts/slideLayout8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13" Type="http://schemas.openxmlformats.org/officeDocument/2006/relationships/oleObject" Target="../embeddings/oleObject6.bin"/><Relationship Id="rId3" Type="http://schemas.openxmlformats.org/officeDocument/2006/relationships/image" Target="../media/image16.emf"/><Relationship Id="rId7" Type="http://schemas.openxmlformats.org/officeDocument/2006/relationships/oleObject" Target="../embeddings/oleObject3.bin"/><Relationship Id="rId12" Type="http://schemas.openxmlformats.org/officeDocument/2006/relationships/image" Target="../media/image14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oleObject" Target="../embeddings/oleObject5.bin"/><Relationship Id="rId5" Type="http://schemas.openxmlformats.org/officeDocument/2006/relationships/image" Target="../media/image11.wmf"/><Relationship Id="rId10" Type="http://schemas.openxmlformats.org/officeDocument/2006/relationships/image" Target="../media/image13.wmf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4.bin"/><Relationship Id="rId14" Type="http://schemas.openxmlformats.org/officeDocument/2006/relationships/image" Target="../media/image15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85.xml"/><Relationship Id="rId4" Type="http://schemas.openxmlformats.org/officeDocument/2006/relationships/image" Target="../media/image19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7" Type="http://schemas.openxmlformats.org/officeDocument/2006/relationships/image" Target="../media/image21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20.wmf"/><Relationship Id="rId4" Type="http://schemas.openxmlformats.org/officeDocument/2006/relationships/oleObject" Target="../embeddings/oleObject7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85.xml"/><Relationship Id="rId5" Type="http://schemas.openxmlformats.org/officeDocument/2006/relationships/slide" Target="slide2.xml"/><Relationship Id="rId4" Type="http://schemas.openxmlformats.org/officeDocument/2006/relationships/image" Target="../media/image25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13" Type="http://schemas.openxmlformats.org/officeDocument/2006/relationships/image" Target="../media/image29.wmf"/><Relationship Id="rId3" Type="http://schemas.openxmlformats.org/officeDocument/2006/relationships/oleObject" Target="../embeddings/oleObject9.bin"/><Relationship Id="rId7" Type="http://schemas.openxmlformats.org/officeDocument/2006/relationships/image" Target="../media/image26.wmf"/><Relationship Id="rId12" Type="http://schemas.openxmlformats.org/officeDocument/2006/relationships/oleObject" Target="../embeddings/oleObject1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0.bin"/><Relationship Id="rId11" Type="http://schemas.openxmlformats.org/officeDocument/2006/relationships/image" Target="../media/image28.wmf"/><Relationship Id="rId5" Type="http://schemas.openxmlformats.org/officeDocument/2006/relationships/image" Target="../media/image30.emf"/><Relationship Id="rId10" Type="http://schemas.openxmlformats.org/officeDocument/2006/relationships/oleObject" Target="../embeddings/oleObject12.bin"/><Relationship Id="rId4" Type="http://schemas.openxmlformats.org/officeDocument/2006/relationships/image" Target="../media/image20.wmf"/><Relationship Id="rId9" Type="http://schemas.openxmlformats.org/officeDocument/2006/relationships/image" Target="../media/image2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 idx="4294967295"/>
          </p:nvPr>
        </p:nvSpPr>
        <p:spPr>
          <a:xfrm>
            <a:off x="1183633" y="1982788"/>
            <a:ext cx="7074541" cy="1516062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rmAutofit fontScale="90000"/>
          </a:bodyPr>
          <a:lstStyle/>
          <a:p>
            <a:r>
              <a:rPr lang="ru-RU" sz="4400" b="1" i="1" dirty="0" smtClean="0">
                <a:solidFill>
                  <a:srgbClr val="0070C0"/>
                </a:solidFill>
                <a:latin typeface="Cambria" panose="02040503050406030204" pitchFamily="18" charset="0"/>
              </a:rPr>
              <a:t>Решение </a:t>
            </a:r>
            <a:br>
              <a:rPr lang="ru-RU" sz="4400" b="1" i="1" dirty="0" smtClean="0">
                <a:solidFill>
                  <a:srgbClr val="0070C0"/>
                </a:solidFill>
                <a:latin typeface="Cambria" panose="02040503050406030204" pitchFamily="18" charset="0"/>
              </a:rPr>
            </a:br>
            <a:r>
              <a:rPr lang="ru-RU" sz="4400" b="1" i="1" dirty="0" smtClean="0">
                <a:solidFill>
                  <a:srgbClr val="0070C0"/>
                </a:solidFill>
                <a:latin typeface="Cambria" panose="02040503050406030204" pitchFamily="18" charset="0"/>
              </a:rPr>
              <a:t>текстовых задач № 11 (профильный уровень )</a:t>
            </a:r>
            <a:endParaRPr lang="ru-RU" sz="4400" i="1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4294967295"/>
          </p:nvPr>
        </p:nvSpPr>
        <p:spPr>
          <a:xfrm>
            <a:off x="1907534" y="4129088"/>
            <a:ext cx="5308600" cy="1725612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Cambria" panose="02040503050406030204" pitchFamily="18" charset="0"/>
              </a:rPr>
              <a:t>Подготовила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Cambria" panose="02040503050406030204" pitchFamily="18" charset="0"/>
              </a:rPr>
              <a:t>учитель математики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Cambria" panose="02040503050406030204" pitchFamily="18" charset="0"/>
              </a:rPr>
              <a:t>МКОУ «Хотьковская СОШ»</a:t>
            </a:r>
          </a:p>
          <a:p>
            <a:pPr marL="0" indent="0" algn="ctr">
              <a:buNone/>
            </a:pP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Cambria" panose="02040503050406030204" pitchFamily="18" charset="0"/>
              </a:rPr>
              <a:t>Наталья Николаевна Коломина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Cambria" panose="02040503050406030204" pitchFamily="18" charset="0"/>
              </a:rPr>
              <a:t>2016г</a:t>
            </a:r>
            <a:endParaRPr lang="ru-RU" dirty="0">
              <a:solidFill>
                <a:schemeClr val="bg2">
                  <a:lumMod val="25000"/>
                </a:schemeClr>
              </a:solidFill>
              <a:latin typeface="Cambria" panose="020405030504060302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935" y="568462"/>
            <a:ext cx="1705199" cy="460238"/>
          </a:xfrm>
          <a:prstGeom prst="rect">
            <a:avLst/>
          </a:prstGeom>
          <a:ln>
            <a:noFill/>
          </a:ln>
          <a:effectLst/>
        </p:spPr>
      </p:pic>
      <p:sp>
        <p:nvSpPr>
          <p:cNvPr id="2" name="Прямоугольник 1"/>
          <p:cNvSpPr/>
          <p:nvPr/>
        </p:nvSpPr>
        <p:spPr>
          <a:xfrm>
            <a:off x="5745918" y="568462"/>
            <a:ext cx="2319416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Cambria" panose="02040503050406030204" pitchFamily="18" charset="0"/>
              </a:rPr>
              <a:t>Подготовка к ЕГЭ</a:t>
            </a:r>
            <a:endParaRPr lang="ru-RU" sz="20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266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7523057" y="6223000"/>
            <a:ext cx="15189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Ответ: на75</a:t>
            </a:r>
            <a:endParaRPr lang="ru-RU" b="1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8236865"/>
              </p:ext>
            </p:extLst>
          </p:nvPr>
        </p:nvGraphicFramePr>
        <p:xfrm>
          <a:off x="2066924" y="5341408"/>
          <a:ext cx="466725" cy="8815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70" name="Уравнение" r:id="rId3" imgW="114120" imgH="215640" progId="Equation.3">
                  <p:embed/>
                </p:oleObj>
              </mc:Choice>
              <mc:Fallback>
                <p:oleObj name="Уравнение" r:id="rId3" imgW="11412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066924" y="5341408"/>
                        <a:ext cx="466725" cy="88159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2948576"/>
              </p:ext>
            </p:extLst>
          </p:nvPr>
        </p:nvGraphicFramePr>
        <p:xfrm>
          <a:off x="593719" y="1606315"/>
          <a:ext cx="4611696" cy="4528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58871"/>
                <a:gridCol w="1038225"/>
                <a:gridCol w="1209675"/>
                <a:gridCol w="1304925"/>
              </a:tblGrid>
              <a:tr h="639028"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масса</a:t>
                      </a: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сплава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масса</a:t>
                      </a: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никеля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никеля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296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сплав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5%</a:t>
                      </a:r>
                      <a:endParaRPr lang="ru-RU" sz="28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1296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сплав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20%</a:t>
                      </a:r>
                      <a:endParaRPr lang="ru-RU" sz="28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129600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сплав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225</a:t>
                      </a:r>
                      <a:endParaRPr lang="ru-RU" sz="28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15%</a:t>
                      </a:r>
                      <a:endParaRPr lang="ru-RU" sz="28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>
          <a:blip r:embed="rId5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463395" y="323586"/>
            <a:ext cx="8277239" cy="820136"/>
          </a:xfrm>
          <a:prstGeom prst="rect">
            <a:avLst/>
          </a:prstGeom>
        </p:spPr>
      </p:pic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2783127"/>
              </p:ext>
            </p:extLst>
          </p:nvPr>
        </p:nvGraphicFramePr>
        <p:xfrm>
          <a:off x="2899567" y="5248275"/>
          <a:ext cx="81026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71" name="Уравнение" r:id="rId6" imgW="368280" imgH="190440" progId="Equation.3">
                  <p:embed/>
                </p:oleObj>
              </mc:Choice>
              <mc:Fallback>
                <p:oleObj name="Уравнение" r:id="rId6" imgW="368280" imgH="1904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899567" y="5248275"/>
                        <a:ext cx="810260" cy="419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12910816"/>
              </p:ext>
            </p:extLst>
          </p:nvPr>
        </p:nvGraphicFramePr>
        <p:xfrm>
          <a:off x="2033586" y="2660650"/>
          <a:ext cx="383886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72" name="Уравнение" r:id="rId8" imgW="126720" imgH="139680" progId="Equation.3">
                  <p:embed/>
                </p:oleObj>
              </mc:Choice>
              <mc:Fallback>
                <p:oleObj name="Уравнение" r:id="rId8" imgW="126720" imgH="1396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033586" y="2660650"/>
                        <a:ext cx="383886" cy="4222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Объект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0348231"/>
              </p:ext>
            </p:extLst>
          </p:nvPr>
        </p:nvGraphicFramePr>
        <p:xfrm>
          <a:off x="2033586" y="3962135"/>
          <a:ext cx="422275" cy="500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73" name="Уравнение" r:id="rId10" imgW="139680" imgH="164880" progId="Equation.3">
                  <p:embed/>
                </p:oleObj>
              </mc:Choice>
              <mc:Fallback>
                <p:oleObj name="Уравнение" r:id="rId10" imgW="139680" imgH="1648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2033586" y="3962135"/>
                        <a:ext cx="422275" cy="5000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Объект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4465147"/>
              </p:ext>
            </p:extLst>
          </p:nvPr>
        </p:nvGraphicFramePr>
        <p:xfrm>
          <a:off x="2899567" y="2663825"/>
          <a:ext cx="83820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74" name="Уравнение" r:id="rId12" imgW="380880" imgH="190440" progId="Equation.3">
                  <p:embed/>
                </p:oleObj>
              </mc:Choice>
              <mc:Fallback>
                <p:oleObj name="Уравнение" r:id="rId12" imgW="380880" imgH="1904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2899567" y="2663825"/>
                        <a:ext cx="838200" cy="419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Объект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6275232"/>
              </p:ext>
            </p:extLst>
          </p:nvPr>
        </p:nvGraphicFramePr>
        <p:xfrm>
          <a:off x="3011327" y="4016109"/>
          <a:ext cx="698500" cy="446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75" name="Уравнение" r:id="rId14" imgW="317160" imgH="203040" progId="Equation.3">
                  <p:embed/>
                </p:oleObj>
              </mc:Choice>
              <mc:Fallback>
                <p:oleObj name="Уравнение" r:id="rId14" imgW="317160" imgH="203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3011327" y="4016109"/>
                        <a:ext cx="698500" cy="4460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Объект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5152532"/>
              </p:ext>
            </p:extLst>
          </p:nvPr>
        </p:nvGraphicFramePr>
        <p:xfrm>
          <a:off x="5864225" y="1920875"/>
          <a:ext cx="2794000" cy="950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76" name="Уравнение" r:id="rId16" imgW="1269720" imgH="431640" progId="Equation.3">
                  <p:embed/>
                </p:oleObj>
              </mc:Choice>
              <mc:Fallback>
                <p:oleObj name="Уравнение" r:id="rId16" imgW="1269720" imgH="431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5864225" y="1920875"/>
                        <a:ext cx="2794000" cy="9509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Левая фигурная скобка 7"/>
          <p:cNvSpPr/>
          <p:nvPr/>
        </p:nvSpPr>
        <p:spPr>
          <a:xfrm>
            <a:off x="5657849" y="1920874"/>
            <a:ext cx="206376" cy="950913"/>
          </a:xfrm>
          <a:prstGeom prst="leftBrace">
            <a:avLst>
              <a:gd name="adj1" fmla="val 35993"/>
              <a:gd name="adj2" fmla="val 5000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1" name="Объект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6872866"/>
              </p:ext>
            </p:extLst>
          </p:nvPr>
        </p:nvGraphicFramePr>
        <p:xfrm>
          <a:off x="5760881" y="3143280"/>
          <a:ext cx="2849563" cy="1454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77" name="Уравнение" r:id="rId18" imgW="1295280" imgH="660240" progId="Equation.3">
                  <p:embed/>
                </p:oleObj>
              </mc:Choice>
              <mc:Fallback>
                <p:oleObj name="Уравнение" r:id="rId18" imgW="1295280" imgH="6602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5760881" y="3143280"/>
                        <a:ext cx="2849563" cy="14541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69225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28850" y="666750"/>
            <a:ext cx="52950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0070C0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Решите самостоятельно</a:t>
            </a:r>
            <a:endParaRPr lang="ru-RU" sz="2800" b="1" i="1" dirty="0">
              <a:solidFill>
                <a:srgbClr val="0070C0"/>
              </a:solidFill>
              <a:latin typeface="Bookman Old Style" panose="0205060405050502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816054" y="1615669"/>
            <a:ext cx="7561106" cy="122241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937029" y="3069593"/>
            <a:ext cx="1173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Cambria" panose="02040503050406030204" pitchFamily="18" charset="0"/>
              </a:rPr>
              <a:t>Ответ: 12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11" name="Управляющая кнопка: домой 10">
            <a:hlinkClick r:id="rId3" action="ppaction://hlinksldjump" highlightClick="1"/>
          </p:cNvPr>
          <p:cNvSpPr/>
          <p:nvPr/>
        </p:nvSpPr>
        <p:spPr>
          <a:xfrm>
            <a:off x="942975" y="6059994"/>
            <a:ext cx="314325" cy="244410"/>
          </a:xfrm>
          <a:prstGeom prst="actionButtonHom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1070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rmAutofit/>
          </a:bodyPr>
          <a:lstStyle/>
          <a:p>
            <a:r>
              <a:rPr lang="ru-RU" sz="44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Cambria" panose="02040503050406030204" pitchFamily="18" charset="0"/>
                <a:cs typeface="Times New Roman" panose="02020603050405020304" pitchFamily="18" charset="0"/>
              </a:rPr>
              <a:t>Задачи на работу</a:t>
            </a:r>
            <a:endParaRPr lang="ru-RU" sz="44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9744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294774" y="352396"/>
            <a:ext cx="8570132" cy="1114453"/>
          </a:xfrm>
          <a:prstGeom prst="rect">
            <a:avLst/>
          </a:prstGeom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6102149"/>
              </p:ext>
            </p:extLst>
          </p:nvPr>
        </p:nvGraphicFramePr>
        <p:xfrm>
          <a:off x="381000" y="1892300"/>
          <a:ext cx="8483908" cy="173672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20977"/>
                <a:gridCol w="2120977"/>
                <a:gridCol w="2120977"/>
                <a:gridCol w="2120977"/>
              </a:tblGrid>
              <a:tr h="578908"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Кол-во деталей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Время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Производительность </a:t>
                      </a:r>
                    </a:p>
                  </a:txBody>
                  <a:tcPr anchor="ctr"/>
                </a:tc>
              </a:tr>
              <a:tr h="57890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рабочий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ru-RU" sz="24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 - 8</a:t>
                      </a:r>
                      <a:endParaRPr lang="ru-RU" sz="24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 + 4</a:t>
                      </a:r>
                      <a:endParaRPr lang="ru-RU" sz="24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57890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рабочий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  <a:endParaRPr lang="ru-RU" sz="24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</a:t>
                      </a:r>
                      <a:endParaRPr lang="ru-RU" sz="24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lang="ru-RU" sz="24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6780108"/>
              </p:ext>
            </p:extLst>
          </p:nvPr>
        </p:nvGraphicFramePr>
        <p:xfrm>
          <a:off x="717549" y="4140200"/>
          <a:ext cx="2590800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3" name="Уравнение" r:id="rId4" imgW="1130040" imgH="431640" progId="Equation.3">
                  <p:embed/>
                </p:oleObj>
              </mc:Choice>
              <mc:Fallback>
                <p:oleObj name="Уравнение" r:id="rId4" imgW="1130040" imgH="431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17549" y="4140200"/>
                        <a:ext cx="2590800" cy="990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Левая фигурная скобка 6"/>
          <p:cNvSpPr/>
          <p:nvPr/>
        </p:nvSpPr>
        <p:spPr>
          <a:xfrm>
            <a:off x="460374" y="4054475"/>
            <a:ext cx="257175" cy="990600"/>
          </a:xfrm>
          <a:prstGeom prst="leftBrace">
            <a:avLst>
              <a:gd name="adj1" fmla="val 47956"/>
              <a:gd name="adj2" fmla="val 5000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7523057" y="6223000"/>
            <a:ext cx="11598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Ответ: 6</a:t>
            </a:r>
            <a:endParaRPr lang="ru-RU" b="1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02747513"/>
              </p:ext>
            </p:extLst>
          </p:nvPr>
        </p:nvGraphicFramePr>
        <p:xfrm>
          <a:off x="4756304" y="4054475"/>
          <a:ext cx="989012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4" name="Уравнение" r:id="rId6" imgW="431640" imgH="431640" progId="Equation.3">
                  <p:embed/>
                </p:oleObj>
              </mc:Choice>
              <mc:Fallback>
                <p:oleObj name="Уравнение" r:id="rId6" imgW="431640" imgH="431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756304" y="4054475"/>
                        <a:ext cx="989012" cy="990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97646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189826" y="81595"/>
            <a:ext cx="8649376" cy="1685917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4443267"/>
              </p:ext>
            </p:extLst>
          </p:nvPr>
        </p:nvGraphicFramePr>
        <p:xfrm>
          <a:off x="266700" y="1958977"/>
          <a:ext cx="8572502" cy="233748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43125"/>
                <a:gridCol w="2143125"/>
                <a:gridCol w="1409700"/>
                <a:gridCol w="733426"/>
                <a:gridCol w="1457324"/>
                <a:gridCol w="685802"/>
              </a:tblGrid>
              <a:tr h="545601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Cambria" panose="02040503050406030204" pitchFamily="18" charset="0"/>
                        </a:rPr>
                        <a:t>Бригада </a:t>
                      </a:r>
                      <a:endParaRPr lang="ru-RU" sz="16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Cambria" panose="02040503050406030204" pitchFamily="18" charset="0"/>
                        </a:rPr>
                        <a:t>Производитель-</a:t>
                      </a:r>
                      <a:r>
                        <a:rPr lang="ru-RU" sz="1600" dirty="0" err="1" smtClean="0">
                          <a:latin typeface="Cambria" panose="02040503050406030204" pitchFamily="18" charset="0"/>
                        </a:rPr>
                        <a:t>ность</a:t>
                      </a:r>
                      <a:r>
                        <a:rPr lang="ru-RU" sz="1600" dirty="0" smtClean="0">
                          <a:latin typeface="Cambria" panose="02040503050406030204" pitchFamily="18" charset="0"/>
                        </a:rPr>
                        <a:t> </a:t>
                      </a:r>
                      <a:endParaRPr lang="ru-RU" sz="16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Cambria" panose="02040503050406030204" pitchFamily="18" charset="0"/>
                        </a:rPr>
                        <a:t>Время работы</a:t>
                      </a:r>
                      <a:endParaRPr lang="ru-RU" sz="16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Cambria" panose="02040503050406030204" pitchFamily="18" charset="0"/>
                        </a:rPr>
                        <a:t>Работа </a:t>
                      </a:r>
                      <a:endParaRPr lang="ru-RU" sz="16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9591"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1 бригада</a:t>
                      </a:r>
                      <a:endParaRPr lang="ru-RU" dirty="0"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12у</a:t>
                      </a:r>
                      <a:endParaRPr lang="ru-RU" b="1" i="1" dirty="0"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b="1" i="1" dirty="0"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endParaRPr lang="ru-RU" b="1" i="1" dirty="0"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120у</a:t>
                      </a:r>
                      <a:endParaRPr lang="ru-RU" b="1" i="1" dirty="0"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endParaRPr lang="ru-RU" b="1" i="1" dirty="0"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3959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12у + 12у = 24у</a:t>
                      </a:r>
                      <a:endParaRPr lang="ru-RU" b="1" i="1" dirty="0"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х</a:t>
                      </a:r>
                      <a:endParaRPr lang="ru-RU" b="1" i="1" dirty="0"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24ху</a:t>
                      </a:r>
                      <a:endParaRPr lang="ru-RU" b="1" i="1" dirty="0"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39591"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2 бригада</a:t>
                      </a:r>
                      <a:endParaRPr lang="ru-RU" dirty="0"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21у</a:t>
                      </a:r>
                      <a:endParaRPr lang="ru-RU" b="1" i="1" dirty="0"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b="1" i="1" dirty="0"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endParaRPr lang="ru-RU" b="1" i="1" dirty="0"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210у</a:t>
                      </a:r>
                      <a:endParaRPr lang="ru-RU" b="1" i="1" dirty="0"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endParaRPr lang="ru-RU" b="1" i="1" dirty="0"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3959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21у - 12у = 9у</a:t>
                      </a:r>
                      <a:endParaRPr lang="ru-RU" b="1" i="1" dirty="0"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х</a:t>
                      </a:r>
                      <a:endParaRPr lang="ru-RU" b="1" i="1" dirty="0"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9ху</a:t>
                      </a:r>
                      <a:endParaRPr lang="ru-RU" b="1" i="1" dirty="0"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87273" y="4292132"/>
            <a:ext cx="80592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Пусть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количество дней, которые отработали бригады после 10 дней,</a:t>
            </a:r>
          </a:p>
          <a:p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производительность одного рабочего.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rot="16200000">
            <a:off x="6143629" y="3197124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=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 rot="16200000">
            <a:off x="8477254" y="3197124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=</a:t>
            </a:r>
            <a:endParaRPr lang="ru-RU" sz="2400" dirty="0"/>
          </a:p>
        </p:txBody>
      </p:sp>
      <p:sp>
        <p:nvSpPr>
          <p:cNvPr id="7" name="Правая фигурная скобка 6"/>
          <p:cNvSpPr/>
          <p:nvPr/>
        </p:nvSpPr>
        <p:spPr>
          <a:xfrm>
            <a:off x="8148998" y="2558444"/>
            <a:ext cx="266700" cy="841982"/>
          </a:xfrm>
          <a:prstGeom prst="rightBrace">
            <a:avLst>
              <a:gd name="adj1" fmla="val 36111"/>
              <a:gd name="adj2" fmla="val 5000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авая фигурная скобка 7"/>
          <p:cNvSpPr/>
          <p:nvPr/>
        </p:nvSpPr>
        <p:spPr>
          <a:xfrm>
            <a:off x="8148998" y="3400426"/>
            <a:ext cx="266700" cy="896035"/>
          </a:xfrm>
          <a:prstGeom prst="rightBrace">
            <a:avLst>
              <a:gd name="adj1" fmla="val 36111"/>
              <a:gd name="adj2" fmla="val 5000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9417097"/>
              </p:ext>
            </p:extLst>
          </p:nvPr>
        </p:nvGraphicFramePr>
        <p:xfrm>
          <a:off x="835226" y="5107323"/>
          <a:ext cx="2962916" cy="15498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5" name="Уравнение" r:id="rId4" imgW="1650960" imgH="863280" progId="Equation.3">
                  <p:embed/>
                </p:oleObj>
              </mc:Choice>
              <mc:Fallback>
                <p:oleObj name="Уравнение" r:id="rId4" imgW="1650960" imgH="8632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35226" y="5107323"/>
                        <a:ext cx="2962916" cy="154983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0195954"/>
              </p:ext>
            </p:extLst>
          </p:nvPr>
        </p:nvGraphicFramePr>
        <p:xfrm>
          <a:off x="5053013" y="5107323"/>
          <a:ext cx="1846262" cy="319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6" name="Уравнение" r:id="rId6" imgW="1028520" imgH="177480" progId="Equation.3">
                  <p:embed/>
                </p:oleObj>
              </mc:Choice>
              <mc:Fallback>
                <p:oleObj name="Уравнение" r:id="rId6" imgW="1028520" imgH="177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053013" y="5107323"/>
                        <a:ext cx="1846262" cy="3190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7523057" y="6223000"/>
            <a:ext cx="1275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Ответ: 16</a:t>
            </a:r>
            <a:endParaRPr lang="ru-RU" b="1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6513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 animBg="1"/>
      <p:bldP spid="8" grpId="0" animBg="1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28850" y="666750"/>
            <a:ext cx="52950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0070C0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Решите самостоятельно</a:t>
            </a:r>
            <a:endParaRPr lang="ru-RU" sz="2800" b="1" i="1" dirty="0">
              <a:solidFill>
                <a:srgbClr val="0070C0"/>
              </a:solidFill>
              <a:latin typeface="Bookman Old Style" panose="0205060405050502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740498" y="1436669"/>
            <a:ext cx="7613367" cy="103983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759193" y="2904036"/>
            <a:ext cx="7594672" cy="82893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904382" y="3821359"/>
            <a:ext cx="1045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Cambria" panose="02040503050406030204" pitchFamily="18" charset="0"/>
              </a:rPr>
              <a:t>Ответ: 8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04382" y="2444348"/>
            <a:ext cx="1045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Cambria" panose="02040503050406030204" pitchFamily="18" charset="0"/>
              </a:rPr>
              <a:t>Ответ: 8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759193" y="4373153"/>
            <a:ext cx="7613367" cy="100430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904382" y="5559916"/>
            <a:ext cx="1173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Cambria" panose="02040503050406030204" pitchFamily="18" charset="0"/>
              </a:rPr>
              <a:t>Ответ: 26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11" name="Управляющая кнопка: домой 10">
            <a:hlinkClick r:id="rId5" action="ppaction://hlinksldjump" highlightClick="1"/>
          </p:cNvPr>
          <p:cNvSpPr/>
          <p:nvPr/>
        </p:nvSpPr>
        <p:spPr>
          <a:xfrm>
            <a:off x="942975" y="6059994"/>
            <a:ext cx="314325" cy="244410"/>
          </a:xfrm>
          <a:prstGeom prst="actionButtonHom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7905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rmAutofit/>
          </a:bodyPr>
          <a:lstStyle/>
          <a:p>
            <a:r>
              <a:rPr lang="ru-RU" sz="48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Cambria" panose="02040503050406030204" pitchFamily="18" charset="0"/>
                <a:cs typeface="Times New Roman" panose="02020603050405020304" pitchFamily="18" charset="0"/>
              </a:rPr>
              <a:t>Задачи на проценты</a:t>
            </a:r>
            <a:endParaRPr lang="ru-RU" sz="48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0262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256423" y="473882"/>
            <a:ext cx="8673085" cy="6119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61975" y="1695450"/>
            <a:ext cx="7945765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Пусть стоимость куртки (у) = 100%,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тогда 5 курток (5х) = 100%-5%=95%.</a:t>
            </a:r>
          </a:p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5х = 95</a:t>
            </a:r>
          </a:p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 = 95 : 5</a:t>
            </a:r>
          </a:p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 = 19%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стоимость 1 рубашки.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Стоимость 6 рубашек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6х = 6 · 19% = 114%</a:t>
            </a:r>
          </a:p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114% - 100% = 14%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на столько 6 рубашек дороже куртки.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23057" y="6223000"/>
            <a:ext cx="1275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Ответ: 14</a:t>
            </a:r>
            <a:endParaRPr lang="ru-RU" b="1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7064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61975" y="1695450"/>
            <a:ext cx="823636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Пусть стоимость акций до  подорожания –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р, в понедельник они подорожали на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у%,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их стоимость стала </a:t>
            </a:r>
          </a:p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(х + ух)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р.  Во вторник они подешевели на у% и стали стоить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(х + ух) – (у(х + ух))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р.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 -  ((х + ух) – (у(х + ух))) = 0,49х</a:t>
            </a:r>
          </a:p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 – (х + ух – ух – у</a:t>
            </a:r>
            <a:r>
              <a:rPr lang="ru-RU" sz="2400" i="1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х) = 0,49х</a:t>
            </a:r>
          </a:p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 – х + у</a:t>
            </a:r>
            <a:r>
              <a:rPr lang="ru-RU" sz="2400" i="1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 = 0,49х</a:t>
            </a:r>
          </a:p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400" i="1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0,49</a:t>
            </a:r>
          </a:p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= 0,7 = 70%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23057" y="6223000"/>
            <a:ext cx="1275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Ответ: 70</a:t>
            </a:r>
            <a:endParaRPr lang="ru-RU" b="1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467052" y="376482"/>
            <a:ext cx="8361067" cy="1134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1963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28850" y="666750"/>
            <a:ext cx="52950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0070C0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Решите самостоятельно</a:t>
            </a:r>
            <a:endParaRPr lang="ru-RU" sz="2800" b="1" i="1" dirty="0">
              <a:solidFill>
                <a:srgbClr val="0070C0"/>
              </a:solidFill>
              <a:latin typeface="Bookman Old Style" panose="0205060405050502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737416" y="1776619"/>
            <a:ext cx="7612301" cy="59907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751532" y="2399748"/>
            <a:ext cx="1275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Ответ: 20</a:t>
            </a:r>
            <a:endParaRPr lang="ru-RU" b="1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706205" y="2933354"/>
            <a:ext cx="7643512" cy="57748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751532" y="3700213"/>
            <a:ext cx="1390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Ответ: 931</a:t>
            </a:r>
            <a:endParaRPr lang="ru-RU" b="1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Управляющая кнопка: домой 6">
            <a:hlinkClick r:id="rId4" action="ppaction://hlinksldjump" highlightClick="1"/>
          </p:cNvPr>
          <p:cNvSpPr/>
          <p:nvPr/>
        </p:nvSpPr>
        <p:spPr>
          <a:xfrm>
            <a:off x="942975" y="6059994"/>
            <a:ext cx="314325" cy="244410"/>
          </a:xfrm>
          <a:prstGeom prst="actionButtonHom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7436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78919" y="538460"/>
            <a:ext cx="363381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Cambria" panose="02040503050406030204" pitchFamily="18" charset="0"/>
              </a:rPr>
              <a:t>Содержание </a:t>
            </a:r>
            <a:endParaRPr lang="ru-RU" sz="44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latin typeface="Cambria" panose="02040503050406030204" pitchFamily="18" charset="0"/>
            </a:endParaRPr>
          </a:p>
        </p:txBody>
      </p:sp>
      <p:sp>
        <p:nvSpPr>
          <p:cNvPr id="3" name="Скругленный прямоугольник 2">
            <a:hlinkClick r:id="rId2" action="ppaction://hlinksldjump"/>
          </p:cNvPr>
          <p:cNvSpPr/>
          <p:nvPr/>
        </p:nvSpPr>
        <p:spPr>
          <a:xfrm>
            <a:off x="1885950" y="1952625"/>
            <a:ext cx="5410200" cy="504825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 на движение</a:t>
            </a:r>
            <a:endParaRPr lang="ru-RU" sz="3200" b="1" i="1" dirty="0">
              <a:solidFill>
                <a:srgbClr val="FFFF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Скругленный прямоугольник 3">
            <a:hlinkClick r:id="rId3" action="ppaction://hlinksldjump"/>
          </p:cNvPr>
          <p:cNvSpPr/>
          <p:nvPr/>
        </p:nvSpPr>
        <p:spPr>
          <a:xfrm>
            <a:off x="1885950" y="2790825"/>
            <a:ext cx="5410200" cy="504825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 на смеси и сплавы</a:t>
            </a:r>
            <a:endParaRPr lang="ru-RU" sz="3200" b="1" i="1" dirty="0">
              <a:solidFill>
                <a:srgbClr val="FFFF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кругленный прямоугольник 4">
            <a:hlinkClick r:id="rId4" action="ppaction://hlinksldjump"/>
          </p:cNvPr>
          <p:cNvSpPr/>
          <p:nvPr/>
        </p:nvSpPr>
        <p:spPr>
          <a:xfrm>
            <a:off x="1885950" y="3629025"/>
            <a:ext cx="5410200" cy="504825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 на работу</a:t>
            </a:r>
            <a:endParaRPr lang="ru-RU" sz="3200" b="1" i="1" dirty="0">
              <a:solidFill>
                <a:srgbClr val="FFFF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кругленный прямоугольник 5">
            <a:hlinkClick r:id="rId5" action="ppaction://hlinksldjump"/>
          </p:cNvPr>
          <p:cNvSpPr/>
          <p:nvPr/>
        </p:nvSpPr>
        <p:spPr>
          <a:xfrm>
            <a:off x="1885950" y="4467225"/>
            <a:ext cx="5410200" cy="504825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 на проценты</a:t>
            </a:r>
            <a:endParaRPr lang="ru-RU" sz="3200" b="1" i="1" dirty="0">
              <a:solidFill>
                <a:srgbClr val="FFFF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81709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7651" y="1624310"/>
            <a:ext cx="4261103" cy="313932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Успехов</a:t>
            </a:r>
          </a:p>
          <a:p>
            <a:pPr algn="ctr"/>
            <a:r>
              <a:rPr lang="ru-RU" sz="66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на</a:t>
            </a:r>
          </a:p>
          <a:p>
            <a:pPr algn="ctr"/>
            <a:r>
              <a:rPr lang="ru-RU" sz="66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экзамене!</a:t>
            </a:r>
            <a:endParaRPr lang="ru-RU" sz="66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81326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90574" y="705535"/>
            <a:ext cx="76295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Cambria" panose="02040503050406030204" pitchFamily="18" charset="0"/>
              </a:rPr>
              <a:t>Эмблема </a:t>
            </a:r>
            <a:r>
              <a:rPr lang="ru-RU" dirty="0" err="1">
                <a:latin typeface="Cambria" panose="02040503050406030204" pitchFamily="18" charset="0"/>
              </a:rPr>
              <a:t>СУПа</a:t>
            </a:r>
            <a:r>
              <a:rPr lang="ru-RU" dirty="0">
                <a:latin typeface="Cambria" panose="02040503050406030204" pitchFamily="18" charset="0"/>
              </a:rPr>
              <a:t>: </a:t>
            </a:r>
            <a:r>
              <a:rPr lang="en-US" dirty="0">
                <a:latin typeface="Cambria" panose="02040503050406030204" pitchFamily="18" charset="0"/>
                <a:hlinkClick r:id="rId2"/>
              </a:rPr>
              <a:t>http://edu-br.ucoz.com/sovrem_uch_portak.png</a:t>
            </a:r>
            <a:endParaRPr lang="ru-RU" dirty="0">
              <a:latin typeface="Cambria" panose="020405030504060302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90574" y="1163955"/>
            <a:ext cx="28235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smtClean="0">
                <a:solidFill>
                  <a:srgbClr val="0070C0"/>
                </a:solidFill>
                <a:latin typeface="Cambria" panose="02040503050406030204" pitchFamily="18" charset="0"/>
              </a:rPr>
              <a:t>Источник заданий:</a:t>
            </a:r>
            <a:endParaRPr lang="ru-RU" sz="2400" i="1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790574" y="1714709"/>
            <a:ext cx="7458076" cy="1657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2884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rmAutofit/>
          </a:bodyPr>
          <a:lstStyle/>
          <a:p>
            <a:r>
              <a:rPr lang="ru-RU" sz="54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Cambria" panose="02040503050406030204" pitchFamily="18" charset="0"/>
              </a:rPr>
              <a:t>Задачи на движение</a:t>
            </a:r>
            <a:endParaRPr lang="ru-RU" sz="54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1434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323438" y="243810"/>
            <a:ext cx="8602876" cy="1465719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6383544"/>
              </p:ext>
            </p:extLst>
          </p:nvPr>
        </p:nvGraphicFramePr>
        <p:xfrm>
          <a:off x="1427053" y="1874879"/>
          <a:ext cx="6096004" cy="238442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62053"/>
                <a:gridCol w="1390650"/>
                <a:gridCol w="1609725"/>
                <a:gridCol w="966788"/>
                <a:gridCol w="966788"/>
              </a:tblGrid>
              <a:tr h="497924"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latin typeface="Bookman Old Style" panose="02050604050505020204" pitchFamily="18" charset="0"/>
                        </a:rPr>
                        <a:t>объект</a:t>
                      </a:r>
                      <a:endParaRPr lang="ru-RU" i="1" dirty="0">
                        <a:latin typeface="Bookman Old Style" panose="0205060405050502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>
                          <a:latin typeface="Bookman Old Style" panose="02050604050505020204" pitchFamily="18" charset="0"/>
                        </a:rPr>
                        <a:t>v</a:t>
                      </a:r>
                      <a:r>
                        <a:rPr lang="ru-RU" i="1" dirty="0" smtClean="0">
                          <a:latin typeface="Bookman Old Style" panose="02050604050505020204" pitchFamily="18" charset="0"/>
                        </a:rPr>
                        <a:t>, км/ч</a:t>
                      </a:r>
                      <a:endParaRPr lang="ru-RU" i="1" dirty="0">
                        <a:latin typeface="Bookman Old Style" panose="0205060405050502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>
                          <a:latin typeface="Bookman Old Style" panose="02050604050505020204" pitchFamily="18" charset="0"/>
                        </a:rPr>
                        <a:t>t</a:t>
                      </a:r>
                      <a:r>
                        <a:rPr lang="ru-RU" i="1" dirty="0" smtClean="0">
                          <a:latin typeface="Bookman Old Style" panose="02050604050505020204" pitchFamily="18" charset="0"/>
                        </a:rPr>
                        <a:t>, ч</a:t>
                      </a:r>
                      <a:endParaRPr lang="ru-RU" i="1" dirty="0">
                        <a:latin typeface="Bookman Old Style" panose="02050604050505020204" pitchFamily="18" charset="0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i="1" dirty="0" smtClean="0">
                          <a:latin typeface="Bookman Old Style" panose="02050604050505020204" pitchFamily="18" charset="0"/>
                        </a:rPr>
                        <a:t>s</a:t>
                      </a:r>
                      <a:r>
                        <a:rPr lang="ru-RU" i="1" dirty="0" smtClean="0">
                          <a:latin typeface="Bookman Old Style" panose="02050604050505020204" pitchFamily="18" charset="0"/>
                        </a:rPr>
                        <a:t>,</a:t>
                      </a:r>
                      <a:r>
                        <a:rPr lang="ru-RU" i="1" baseline="0" dirty="0" smtClean="0">
                          <a:latin typeface="Bookman Old Style" panose="02050604050505020204" pitchFamily="18" charset="0"/>
                        </a:rPr>
                        <a:t> км</a:t>
                      </a:r>
                      <a:endParaRPr lang="ru-RU" i="1" dirty="0">
                        <a:latin typeface="Bookman Old Style" panose="020506040505050202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94288"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latin typeface="Bookman Old Style" panose="02050604050505020204" pitchFamily="18" charset="0"/>
                        </a:rPr>
                        <a:t>1</a:t>
                      </a:r>
                      <a:endParaRPr lang="ru-RU" i="1" dirty="0">
                        <a:latin typeface="Bookman Old Style" panose="0205060405050502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lang="ru-RU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ru-RU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96106">
                <a:tc rowSpan="2"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latin typeface="Bookman Old Style" panose="02050604050505020204" pitchFamily="18" charset="0"/>
                        </a:rPr>
                        <a:t>2</a:t>
                      </a:r>
                      <a:endParaRPr lang="ru-RU" i="1" dirty="0">
                        <a:latin typeface="Bookman Old Style" panose="0205060405050502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</a:t>
                      </a:r>
                      <a:endParaRPr lang="ru-RU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ru-RU" i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59610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 + 48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 rot="16200000">
            <a:off x="6727865" y="2849006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=</a:t>
            </a:r>
            <a:endParaRPr lang="ru-RU" sz="2400" dirty="0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3205145"/>
              </p:ext>
            </p:extLst>
          </p:nvPr>
        </p:nvGraphicFramePr>
        <p:xfrm>
          <a:off x="5870972" y="3133783"/>
          <a:ext cx="204787" cy="5318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3" name="Уравнение" r:id="rId4" imgW="152280" imgH="393480" progId="Equation.3">
                  <p:embed/>
                </p:oleObj>
              </mc:Choice>
              <mc:Fallback>
                <p:oleObj name="Уравнение" r:id="rId4" imgW="15228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870972" y="3133783"/>
                        <a:ext cx="204787" cy="53187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7523057" y="6223000"/>
            <a:ext cx="1275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Ответ: 48</a:t>
            </a:r>
            <a:endParaRPr lang="ru-RU" b="1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5775107"/>
              </p:ext>
            </p:extLst>
          </p:nvPr>
        </p:nvGraphicFramePr>
        <p:xfrm>
          <a:off x="5910859" y="3673982"/>
          <a:ext cx="204787" cy="5318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4" name="Уравнение" r:id="rId6" imgW="152280" imgH="393480" progId="Equation.3">
                  <p:embed/>
                </p:oleObj>
              </mc:Choice>
              <mc:Fallback>
                <p:oleObj name="Уравнение" r:id="rId6" imgW="15228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910859" y="3673982"/>
                        <a:ext cx="204787" cy="53187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Правая фигурная скобка 3"/>
          <p:cNvSpPr/>
          <p:nvPr/>
        </p:nvSpPr>
        <p:spPr>
          <a:xfrm>
            <a:off x="6550521" y="3075912"/>
            <a:ext cx="266700" cy="1196140"/>
          </a:xfrm>
          <a:prstGeom prst="rightBrace">
            <a:avLst>
              <a:gd name="adj1" fmla="val 65476"/>
              <a:gd name="adj2" fmla="val 42833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5" name="Объект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0511505"/>
              </p:ext>
            </p:extLst>
          </p:nvPr>
        </p:nvGraphicFramePr>
        <p:xfrm>
          <a:off x="4624876" y="2425439"/>
          <a:ext cx="204787" cy="5318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5" name="Уравнение" r:id="rId7" imgW="152280" imgH="393480" progId="Equation.3">
                  <p:embed/>
                </p:oleObj>
              </mc:Choice>
              <mc:Fallback>
                <p:oleObj name="Уравнение" r:id="rId7" imgW="15228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624876" y="2425439"/>
                        <a:ext cx="204787" cy="53187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Объект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0291803"/>
              </p:ext>
            </p:extLst>
          </p:nvPr>
        </p:nvGraphicFramePr>
        <p:xfrm>
          <a:off x="4045744" y="3443652"/>
          <a:ext cx="1452562" cy="565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6" name="Уравнение" r:id="rId9" imgW="1079280" imgH="419040" progId="Equation.3">
                  <p:embed/>
                </p:oleObj>
              </mc:Choice>
              <mc:Fallback>
                <p:oleObj name="Уравнение" r:id="rId9" imgW="1079280" imgH="419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045744" y="3443652"/>
                        <a:ext cx="1452562" cy="5651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Объект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7001107"/>
              </p:ext>
            </p:extLst>
          </p:nvPr>
        </p:nvGraphicFramePr>
        <p:xfrm>
          <a:off x="642012" y="4361801"/>
          <a:ext cx="4187651" cy="17587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7" name="Уравнение" r:id="rId11" imgW="2120760" imgH="888840" progId="Equation.3">
                  <p:embed/>
                </p:oleObj>
              </mc:Choice>
              <mc:Fallback>
                <p:oleObj name="Уравнение" r:id="rId11" imgW="2120760" imgH="8888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642012" y="4361801"/>
                        <a:ext cx="4187651" cy="17587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4543808"/>
              </p:ext>
            </p:extLst>
          </p:nvPr>
        </p:nvGraphicFramePr>
        <p:xfrm>
          <a:off x="5181996" y="4480356"/>
          <a:ext cx="2274385" cy="1485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8" name="Уравнение" r:id="rId13" imgW="1244520" imgH="812520" progId="Equation.3">
                  <p:embed/>
                </p:oleObj>
              </mc:Choice>
              <mc:Fallback>
                <p:oleObj name="Уравнение" r:id="rId13" imgW="1244520" imgH="81252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5181996" y="4480356"/>
                        <a:ext cx="2274385" cy="14853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523057" y="5425175"/>
            <a:ext cx="1336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не уд.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9196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28850" y="666750"/>
            <a:ext cx="52950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0070C0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Решите самостоятельно</a:t>
            </a:r>
            <a:endParaRPr lang="ru-RU" sz="2800" b="1" i="1" dirty="0">
              <a:solidFill>
                <a:srgbClr val="0070C0"/>
              </a:solidFill>
              <a:latin typeface="Bookman Old Style" panose="0205060405050502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923925" y="1446146"/>
            <a:ext cx="7258050" cy="142998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988901" y="3256387"/>
            <a:ext cx="7193074" cy="90301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904383" y="4235988"/>
            <a:ext cx="1045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Cambria" panose="02040503050406030204" pitchFamily="18" charset="0"/>
              </a:rPr>
              <a:t>Ответ: 8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04383" y="2762979"/>
            <a:ext cx="1173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Cambria" panose="02040503050406030204" pitchFamily="18" charset="0"/>
              </a:rPr>
              <a:t>Ответ: 77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923924" y="4605320"/>
            <a:ext cx="7300779" cy="101443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904383" y="5703924"/>
            <a:ext cx="1045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Cambria" panose="02040503050406030204" pitchFamily="18" charset="0"/>
              </a:rPr>
              <a:t>Ответ: 6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0377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7523057" y="6223000"/>
            <a:ext cx="1275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Ответ: 20</a:t>
            </a:r>
            <a:endParaRPr lang="ru-RU" b="1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579846" y="368444"/>
            <a:ext cx="7935889" cy="1257432"/>
          </a:xfrm>
          <a:prstGeom prst="rect">
            <a:avLst/>
          </a:prstGeom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1854212"/>
              </p:ext>
            </p:extLst>
          </p:nvPr>
        </p:nvGraphicFramePr>
        <p:xfrm>
          <a:off x="657222" y="2086769"/>
          <a:ext cx="7820028" cy="238442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55007"/>
                <a:gridCol w="1955007"/>
                <a:gridCol w="1955007"/>
                <a:gridCol w="1955007"/>
              </a:tblGrid>
              <a:tr h="497924"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latin typeface="Bookman Old Style" panose="02050604050505020204" pitchFamily="18" charset="0"/>
                        </a:rPr>
                        <a:t>объект</a:t>
                      </a:r>
                      <a:endParaRPr lang="ru-RU" i="1" dirty="0">
                        <a:latin typeface="Bookman Old Style" panose="02050604050505020204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>
                          <a:latin typeface="Bookman Old Style" panose="02050604050505020204" pitchFamily="18" charset="0"/>
                        </a:rPr>
                        <a:t>v</a:t>
                      </a:r>
                      <a:r>
                        <a:rPr lang="ru-RU" i="1" dirty="0" smtClean="0">
                          <a:latin typeface="Bookman Old Style" panose="02050604050505020204" pitchFamily="18" charset="0"/>
                        </a:rPr>
                        <a:t>, км/ч</a:t>
                      </a:r>
                      <a:endParaRPr lang="ru-RU" i="1" dirty="0">
                        <a:latin typeface="Bookman Old Style" panose="02050604050505020204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>
                          <a:latin typeface="Bookman Old Style" panose="02050604050505020204" pitchFamily="18" charset="0"/>
                        </a:rPr>
                        <a:t>t</a:t>
                      </a:r>
                      <a:r>
                        <a:rPr lang="ru-RU" i="1" dirty="0" smtClean="0">
                          <a:latin typeface="Bookman Old Style" panose="02050604050505020204" pitchFamily="18" charset="0"/>
                        </a:rPr>
                        <a:t>, ч</a:t>
                      </a:r>
                      <a:endParaRPr lang="ru-RU" i="1" dirty="0">
                        <a:latin typeface="Bookman Old Style" panose="02050604050505020204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>
                          <a:latin typeface="Bookman Old Style" panose="02050604050505020204" pitchFamily="18" charset="0"/>
                        </a:rPr>
                        <a:t>s</a:t>
                      </a:r>
                      <a:r>
                        <a:rPr lang="ru-RU" i="1" dirty="0" smtClean="0">
                          <a:latin typeface="Bookman Old Style" panose="02050604050505020204" pitchFamily="18" charset="0"/>
                        </a:rPr>
                        <a:t>,</a:t>
                      </a:r>
                      <a:r>
                        <a:rPr lang="ru-RU" i="1" baseline="0" dirty="0" smtClean="0">
                          <a:latin typeface="Bookman Old Style" panose="02050604050505020204" pitchFamily="18" charset="0"/>
                        </a:rPr>
                        <a:t> км</a:t>
                      </a:r>
                      <a:endParaRPr lang="ru-RU" i="1" dirty="0">
                        <a:latin typeface="Bookman Old Style" panose="02050604050505020204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943250"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latin typeface="Bookman Old Style" panose="02050604050505020204" pitchFamily="18" charset="0"/>
                        </a:rPr>
                        <a:t>автомобиль</a:t>
                      </a:r>
                      <a:endParaRPr lang="ru-RU" i="1" dirty="0">
                        <a:latin typeface="Bookman Old Style" panose="02050604050505020204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 + 80</a:t>
                      </a:r>
                      <a:endParaRPr lang="ru-RU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</a:t>
                      </a:r>
                      <a:endParaRPr lang="ru-RU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ru-RU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943250"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latin typeface="Bookman Old Style" panose="02050604050505020204" pitchFamily="18" charset="0"/>
                        </a:rPr>
                        <a:t>велосипедист</a:t>
                      </a:r>
                      <a:endParaRPr lang="ru-RU" i="1" dirty="0">
                        <a:latin typeface="Bookman Old Style" panose="02050604050505020204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у+2</a:t>
                      </a:r>
                      <a:endParaRPr lang="ru-RU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ru-RU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 rot="16200000">
            <a:off x="7245936" y="3307704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=</a:t>
            </a:r>
            <a:endParaRPr lang="ru-RU" sz="2400" dirty="0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8236865"/>
              </p:ext>
            </p:extLst>
          </p:nvPr>
        </p:nvGraphicFramePr>
        <p:xfrm>
          <a:off x="2066924" y="5341408"/>
          <a:ext cx="466725" cy="8815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7" name="Уравнение" r:id="rId4" imgW="114120" imgH="215640" progId="Equation.3">
                  <p:embed/>
                </p:oleObj>
              </mc:Choice>
              <mc:Fallback>
                <p:oleObj name="Уравнение" r:id="rId4" imgW="11412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66924" y="5341408"/>
                        <a:ext cx="466725" cy="88159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2917661"/>
              </p:ext>
            </p:extLst>
          </p:nvPr>
        </p:nvGraphicFramePr>
        <p:xfrm>
          <a:off x="844550" y="4936975"/>
          <a:ext cx="1689100" cy="8088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8" name="Уравнение" r:id="rId6" imgW="901440" imgH="431640" progId="Equation.3">
                  <p:embed/>
                </p:oleObj>
              </mc:Choice>
              <mc:Fallback>
                <p:oleObj name="Уравнение" r:id="rId6" imgW="901440" imgH="431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844550" y="4936975"/>
                        <a:ext cx="1689100" cy="8088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Левая фигурная скобка 8"/>
          <p:cNvSpPr/>
          <p:nvPr/>
        </p:nvSpPr>
        <p:spPr>
          <a:xfrm>
            <a:off x="655630" y="4932086"/>
            <a:ext cx="187329" cy="808865"/>
          </a:xfrm>
          <a:prstGeom prst="leftBrace">
            <a:avLst>
              <a:gd name="adj1" fmla="val 55391"/>
              <a:gd name="adj2" fmla="val 5000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4000500" y="5090289"/>
            <a:ext cx="4034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Решаем систему, получаем: </a:t>
            </a:r>
            <a:r>
              <a:rPr lang="ru-RU" i="1" dirty="0" smtClean="0">
                <a:latin typeface="Bookman Old Style" panose="02050604050505020204" pitchFamily="18" charset="0"/>
                <a:cs typeface="Times New Roman" panose="02020603050405020304" pitchFamily="18" charset="0"/>
              </a:rPr>
              <a:t>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20 км/ч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3031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 animBg="1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28850" y="666750"/>
            <a:ext cx="52950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0070C0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Решите самостоятельно</a:t>
            </a:r>
            <a:endParaRPr lang="ru-RU" sz="2800" b="1" i="1" dirty="0">
              <a:solidFill>
                <a:srgbClr val="0070C0"/>
              </a:solidFill>
              <a:latin typeface="Bookman Old Style" panose="0205060405050502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801518" y="1383513"/>
            <a:ext cx="7547044" cy="98028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801518" y="2723046"/>
            <a:ext cx="7547044" cy="118149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001149" y="2353714"/>
            <a:ext cx="1173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Cambria" panose="02040503050406030204" pitchFamily="18" charset="0"/>
              </a:rPr>
              <a:t>Ответ: 17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001149" y="3983022"/>
            <a:ext cx="1045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Cambria" panose="02040503050406030204" pitchFamily="18" charset="0"/>
              </a:rPr>
              <a:t>Ответ: 9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001149" y="5690662"/>
            <a:ext cx="1045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Cambria" panose="02040503050406030204" pitchFamily="18" charset="0"/>
              </a:rPr>
              <a:t>Ответ: 3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801518" y="4371380"/>
            <a:ext cx="7547045" cy="1269832"/>
          </a:xfrm>
          <a:prstGeom prst="rect">
            <a:avLst/>
          </a:prstGeom>
        </p:spPr>
      </p:pic>
      <p:sp>
        <p:nvSpPr>
          <p:cNvPr id="11" name="Управляющая кнопка: домой 10">
            <a:hlinkClick r:id="rId5" action="ppaction://hlinksldjump" highlightClick="1"/>
          </p:cNvPr>
          <p:cNvSpPr/>
          <p:nvPr/>
        </p:nvSpPr>
        <p:spPr>
          <a:xfrm>
            <a:off x="942975" y="6059994"/>
            <a:ext cx="314325" cy="244410"/>
          </a:xfrm>
          <a:prstGeom prst="actionButtonHom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1673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rmAutofit/>
          </a:bodyPr>
          <a:lstStyle/>
          <a:p>
            <a:r>
              <a:rPr lang="ru-RU" sz="48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Cambria" panose="02040503050406030204" pitchFamily="18" charset="0"/>
                <a:cs typeface="Times New Roman" panose="02020603050405020304" pitchFamily="18" charset="0"/>
              </a:rPr>
              <a:t>Задачи на смеси и сплавы</a:t>
            </a:r>
            <a:endParaRPr lang="ru-RU" sz="48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093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7523057" y="6223000"/>
            <a:ext cx="12175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Ответ: 7 </a:t>
            </a:r>
            <a:endParaRPr lang="ru-RU" b="1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8236865"/>
              </p:ext>
            </p:extLst>
          </p:nvPr>
        </p:nvGraphicFramePr>
        <p:xfrm>
          <a:off x="2066924" y="5341408"/>
          <a:ext cx="466725" cy="8815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84" name="Уравнение" r:id="rId3" imgW="114120" imgH="215640" progId="Equation.3">
                  <p:embed/>
                </p:oleObj>
              </mc:Choice>
              <mc:Fallback>
                <p:oleObj name="Уравнение" r:id="rId3" imgW="11412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066924" y="5341408"/>
                        <a:ext cx="466725" cy="88159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655629" y="462683"/>
            <a:ext cx="7821621" cy="870559"/>
          </a:xfrm>
          <a:prstGeom prst="rect">
            <a:avLst/>
          </a:prstGeom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3582357"/>
              </p:ext>
            </p:extLst>
          </p:nvPr>
        </p:nvGraphicFramePr>
        <p:xfrm>
          <a:off x="655629" y="1606315"/>
          <a:ext cx="7821620" cy="452702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64324"/>
                <a:gridCol w="1564324"/>
                <a:gridCol w="1564324"/>
                <a:gridCol w="1564324"/>
                <a:gridCol w="1564324"/>
              </a:tblGrid>
              <a:tr h="639028"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 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раствора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 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воды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 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вещ-</a:t>
                      </a:r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</a:t>
                      </a:r>
                      <a:endParaRPr lang="ru-RU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вещ-</a:t>
                      </a:r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296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раствор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7л</a:t>
                      </a:r>
                      <a:endParaRPr lang="ru-RU" sz="28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15%</a:t>
                      </a:r>
                      <a:endParaRPr lang="ru-RU" sz="28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129600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долили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8л</a:t>
                      </a:r>
                      <a:endParaRPr lang="ru-RU" sz="28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129600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раствор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7+8=15л</a:t>
                      </a:r>
                      <a:endParaRPr lang="ru-RU" sz="28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80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1172476"/>
              </p:ext>
            </p:extLst>
          </p:nvPr>
        </p:nvGraphicFramePr>
        <p:xfrm>
          <a:off x="5486399" y="2597150"/>
          <a:ext cx="1322784" cy="641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85" name="Уравнение" r:id="rId6" imgW="838080" imgH="406080" progId="Equation.3">
                  <p:embed/>
                </p:oleObj>
              </mc:Choice>
              <mc:Fallback>
                <p:oleObj name="Уравнение" r:id="rId6" imgW="838080" imgH="4060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486399" y="2597150"/>
                        <a:ext cx="1322784" cy="6413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9592979"/>
              </p:ext>
            </p:extLst>
          </p:nvPr>
        </p:nvGraphicFramePr>
        <p:xfrm>
          <a:off x="3844920" y="2767806"/>
          <a:ext cx="1443038" cy="300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86" name="Уравнение" r:id="rId8" imgW="914400" imgH="190440" progId="Equation.3">
                  <p:embed/>
                </p:oleObj>
              </mc:Choice>
              <mc:Fallback>
                <p:oleObj name="Уравнение" r:id="rId8" imgW="914400" imgH="1904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844920" y="2767806"/>
                        <a:ext cx="1443038" cy="3000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Объект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332972"/>
              </p:ext>
            </p:extLst>
          </p:nvPr>
        </p:nvGraphicFramePr>
        <p:xfrm>
          <a:off x="4306835" y="5341408"/>
          <a:ext cx="481012" cy="300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87" name="Уравнение" r:id="rId10" imgW="304560" imgH="190440" progId="Equation.3">
                  <p:embed/>
                </p:oleObj>
              </mc:Choice>
              <mc:Fallback>
                <p:oleObj name="Уравнение" r:id="rId10" imgW="304560" imgH="1904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306835" y="5341408"/>
                        <a:ext cx="481012" cy="3000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Объект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12380881"/>
              </p:ext>
            </p:extLst>
          </p:nvPr>
        </p:nvGraphicFramePr>
        <p:xfrm>
          <a:off x="7033027" y="5229224"/>
          <a:ext cx="1374428" cy="4953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88" name="Уравнение" r:id="rId12" imgW="1091880" imgH="393480" progId="Equation.3">
                  <p:embed/>
                </p:oleObj>
              </mc:Choice>
              <mc:Fallback>
                <p:oleObj name="Уравнение" r:id="rId12" imgW="109188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7033027" y="5229224"/>
                        <a:ext cx="1374428" cy="4953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94235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B15E28"/>
      </a:accent1>
      <a:accent2>
        <a:srgbClr val="B13228"/>
      </a:accent2>
      <a:accent3>
        <a:srgbClr val="8B7B56"/>
      </a:accent3>
      <a:accent4>
        <a:srgbClr val="E09C41"/>
      </a:accent4>
      <a:accent5>
        <a:srgbClr val="9EAE51"/>
      </a:accent5>
      <a:accent6>
        <a:srgbClr val="6E7355"/>
      </a:accent6>
      <a:hlink>
        <a:srgbClr val="D37A21"/>
      </a:hlink>
      <a:folHlink>
        <a:srgbClr val="CA8F55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039A4B3-0617-4CFC-B614-27363ECC28AC}"/>
    </a:ext>
  </a:extLst>
</a:theme>
</file>

<file path=ppt/theme/theme3.xml><?xml version="1.0" encoding="utf-8"?>
<a:theme xmlns:a="http://schemas.openxmlformats.org/drawingml/2006/main" name="2_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B15E28"/>
      </a:accent1>
      <a:accent2>
        <a:srgbClr val="B13228"/>
      </a:accent2>
      <a:accent3>
        <a:srgbClr val="8B7B56"/>
      </a:accent3>
      <a:accent4>
        <a:srgbClr val="E09C41"/>
      </a:accent4>
      <a:accent5>
        <a:srgbClr val="9EAE51"/>
      </a:accent5>
      <a:accent6>
        <a:srgbClr val="6E7355"/>
      </a:accent6>
      <a:hlink>
        <a:srgbClr val="D37A21"/>
      </a:hlink>
      <a:folHlink>
        <a:srgbClr val="CA8F55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039A4B3-0617-4CFC-B614-27363ECC28AC}"/>
    </a:ext>
  </a:extLst>
</a:theme>
</file>

<file path=ppt/theme/theme4.xml><?xml version="1.0" encoding="utf-8"?>
<a:theme xmlns:a="http://schemas.openxmlformats.org/drawingml/2006/main" name="3_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B15E28"/>
      </a:accent1>
      <a:accent2>
        <a:srgbClr val="B13228"/>
      </a:accent2>
      <a:accent3>
        <a:srgbClr val="8B7B56"/>
      </a:accent3>
      <a:accent4>
        <a:srgbClr val="E09C41"/>
      </a:accent4>
      <a:accent5>
        <a:srgbClr val="9EAE51"/>
      </a:accent5>
      <a:accent6>
        <a:srgbClr val="6E7355"/>
      </a:accent6>
      <a:hlink>
        <a:srgbClr val="D37A21"/>
      </a:hlink>
      <a:folHlink>
        <a:srgbClr val="CA8F55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039A4B3-0617-4CFC-B614-27363ECC28AC}"/>
    </a:ext>
  </a:extLst>
</a:theme>
</file>

<file path=ppt/theme/theme5.xml><?xml version="1.0" encoding="utf-8"?>
<a:theme xmlns:a="http://schemas.openxmlformats.org/drawingml/2006/main" name="4_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B15E28"/>
      </a:accent1>
      <a:accent2>
        <a:srgbClr val="B13228"/>
      </a:accent2>
      <a:accent3>
        <a:srgbClr val="8B7B56"/>
      </a:accent3>
      <a:accent4>
        <a:srgbClr val="E09C41"/>
      </a:accent4>
      <a:accent5>
        <a:srgbClr val="9EAE51"/>
      </a:accent5>
      <a:accent6>
        <a:srgbClr val="6E7355"/>
      </a:accent6>
      <a:hlink>
        <a:srgbClr val="D37A21"/>
      </a:hlink>
      <a:folHlink>
        <a:srgbClr val="CA8F55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039A4B3-0617-4CFC-B614-27363ECC28AC}"/>
    </a:ext>
  </a:extLst>
</a:theme>
</file>

<file path=ppt/theme/theme6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Cambria">
      <a:maj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337</TotalTime>
  <Words>447</Words>
  <Application>Microsoft Office PowerPoint</Application>
  <PresentationFormat>Экран (4:3)</PresentationFormat>
  <Paragraphs>143</Paragraphs>
  <Slides>21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6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36" baseType="lpstr">
      <vt:lpstr>Arial</vt:lpstr>
      <vt:lpstr>Bookman Old Style</vt:lpstr>
      <vt:lpstr>Calibri</vt:lpstr>
      <vt:lpstr>Calibri Light</vt:lpstr>
      <vt:lpstr>Cambria</vt:lpstr>
      <vt:lpstr>Garamond</vt:lpstr>
      <vt:lpstr>Tahoma</vt:lpstr>
      <vt:lpstr>Times New Roman</vt:lpstr>
      <vt:lpstr>Тема Office</vt:lpstr>
      <vt:lpstr>1_Натуральные материалы</vt:lpstr>
      <vt:lpstr>2_Натуральные материалы</vt:lpstr>
      <vt:lpstr>3_Натуральные материалы</vt:lpstr>
      <vt:lpstr>4_Натуральные материалы</vt:lpstr>
      <vt:lpstr>Натуральные материалы</vt:lpstr>
      <vt:lpstr>Уравнение</vt:lpstr>
      <vt:lpstr>Решение  текстовых задач № 11 (профильный уровень )</vt:lpstr>
      <vt:lpstr>Презентация PowerPoint</vt:lpstr>
      <vt:lpstr>Задачи на движение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Задачи на смеси и сплавы</vt:lpstr>
      <vt:lpstr>Презентация PowerPoint</vt:lpstr>
      <vt:lpstr>Презентация PowerPoint</vt:lpstr>
      <vt:lpstr>Презентация PowerPoint</vt:lpstr>
      <vt:lpstr>Задачи на работу</vt:lpstr>
      <vt:lpstr>Презентация PowerPoint</vt:lpstr>
      <vt:lpstr>Презентация PowerPoint</vt:lpstr>
      <vt:lpstr>Презентация PowerPoint</vt:lpstr>
      <vt:lpstr>Задачи на проценты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Наташа</dc:creator>
  <cp:lastModifiedBy>Наташа</cp:lastModifiedBy>
  <cp:revision>37</cp:revision>
  <dcterms:created xsi:type="dcterms:W3CDTF">2016-02-26T18:12:00Z</dcterms:created>
  <dcterms:modified xsi:type="dcterms:W3CDTF">2016-03-01T18:24:44Z</dcterms:modified>
</cp:coreProperties>
</file>